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27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53315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723261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22050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40561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07174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44998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71415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09631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31607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70417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37817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46134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95396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7018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4290879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884928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030112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889DF-BD40-4F5B-BC54-C38EAEC2F09A}" type="datetimeFigureOut">
              <a:rPr lang="ru-KZ" smtClean="0"/>
              <a:t>28.10.2021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919390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bgFNTuRYtKE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35E624-AE00-4A93-85F9-AC00B9DA0D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b="0" i="0" dirty="0">
                <a:effectLst/>
                <a:latin typeface="Roboto" panose="02000000000000000000" pitchFamily="2" charset="0"/>
              </a:rPr>
              <a:t>Phrases For Presenting In English - Business English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0FE2B80-B01A-4704-8203-4A4C823320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463964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64DF21-BBBC-4E83-9917-6CEEFB796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" name="Мультимедиа в Интернете 3" title="40 Phrases For Presenting In English - Business English">
            <a:hlinkClick r:id="" action="ppaction://media"/>
            <a:extLst>
              <a:ext uri="{FF2B5EF4-FFF2-40B4-BE49-F238E27FC236}">
                <a16:creationId xmlns:a16="http://schemas.microsoft.com/office/drawing/2014/main" id="{E9032F6D-8898-4E2E-B5DD-0AD021E4BFC0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74141" y="0"/>
            <a:ext cx="122661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794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24</TotalTime>
  <Words>8</Words>
  <Application>Microsoft Office PowerPoint</Application>
  <PresentationFormat>Широкоэкранный</PresentationFormat>
  <Paragraphs>1</Paragraphs>
  <Slides>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Roboto</vt:lpstr>
      <vt:lpstr>Tw Cen MT</vt:lpstr>
      <vt:lpstr>Контур</vt:lpstr>
      <vt:lpstr>Phrases For Presenting In English - Business English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describe graphs with a trend</dc:title>
  <dc:creator>ASUS</dc:creator>
  <cp:lastModifiedBy>ASUS</cp:lastModifiedBy>
  <cp:revision>2</cp:revision>
  <dcterms:created xsi:type="dcterms:W3CDTF">2021-10-24T17:00:06Z</dcterms:created>
  <dcterms:modified xsi:type="dcterms:W3CDTF">2021-10-28T17:08:47Z</dcterms:modified>
</cp:coreProperties>
</file>